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8"/>
  </p:notesMasterIdLst>
  <p:sldIdLst>
    <p:sldId id="278" r:id="rId5"/>
    <p:sldId id="297" r:id="rId6"/>
    <p:sldId id="333" r:id="rId7"/>
    <p:sldId id="334" r:id="rId8"/>
    <p:sldId id="335" r:id="rId9"/>
    <p:sldId id="336" r:id="rId10"/>
    <p:sldId id="338" r:id="rId11"/>
    <p:sldId id="337" r:id="rId12"/>
    <p:sldId id="339" r:id="rId13"/>
    <p:sldId id="340" r:id="rId14"/>
    <p:sldId id="341" r:id="rId15"/>
    <p:sldId id="317" r:id="rId16"/>
    <p:sldId id="318" r:id="rId17"/>
    <p:sldId id="319" r:id="rId18"/>
    <p:sldId id="280" r:id="rId19"/>
    <p:sldId id="281" r:id="rId20"/>
    <p:sldId id="298" r:id="rId21"/>
    <p:sldId id="299" r:id="rId22"/>
    <p:sldId id="300" r:id="rId23"/>
    <p:sldId id="301" r:id="rId24"/>
    <p:sldId id="282" r:id="rId25"/>
    <p:sldId id="283" r:id="rId26"/>
    <p:sldId id="302" r:id="rId27"/>
    <p:sldId id="303" r:id="rId28"/>
    <p:sldId id="284" r:id="rId29"/>
    <p:sldId id="320" r:id="rId30"/>
    <p:sldId id="321" r:id="rId31"/>
    <p:sldId id="322" r:id="rId32"/>
    <p:sldId id="323" r:id="rId33"/>
    <p:sldId id="324" r:id="rId34"/>
    <p:sldId id="285" r:id="rId35"/>
    <p:sldId id="286" r:id="rId36"/>
    <p:sldId id="304" r:id="rId37"/>
    <p:sldId id="305" r:id="rId38"/>
    <p:sldId id="306" r:id="rId39"/>
    <p:sldId id="307" r:id="rId40"/>
    <p:sldId id="287" r:id="rId41"/>
    <p:sldId id="288" r:id="rId42"/>
    <p:sldId id="289" r:id="rId43"/>
    <p:sldId id="290" r:id="rId44"/>
    <p:sldId id="291" r:id="rId45"/>
    <p:sldId id="309" r:id="rId46"/>
    <p:sldId id="310" r:id="rId47"/>
    <p:sldId id="311" r:id="rId48"/>
    <p:sldId id="312" r:id="rId49"/>
    <p:sldId id="292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293" r:id="rId59"/>
    <p:sldId id="308" r:id="rId60"/>
    <p:sldId id="294" r:id="rId61"/>
    <p:sldId id="295" r:id="rId62"/>
    <p:sldId id="296" r:id="rId63"/>
    <p:sldId id="313" r:id="rId64"/>
    <p:sldId id="314" r:id="rId65"/>
    <p:sldId id="315" r:id="rId66"/>
    <p:sldId id="31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19" autoAdjust="0"/>
  </p:normalViewPr>
  <p:slideViewPr>
    <p:cSldViewPr snapToGrid="0">
      <p:cViewPr>
        <p:scale>
          <a:sx n="96" d="100"/>
          <a:sy n="96" d="100"/>
        </p:scale>
        <p:origin x="155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tances.vantage.sh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EC2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Sameer Zulfi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510B-6BDE-4DD2-8034-6B602255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Decoding EC2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885BC-71D3-4B62-9C8F-41A8847AD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966" y="1996937"/>
            <a:ext cx="7694839" cy="3714750"/>
          </a:xfrm>
        </p:spPr>
      </p:pic>
    </p:spTree>
    <p:extLst>
      <p:ext uri="{BB962C8B-B14F-4D97-AF65-F5344CB8AC3E}">
        <p14:creationId xmlns:p14="http://schemas.microsoft.com/office/powerpoint/2010/main" val="1885094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BE50-6C78-4D06-AAD5-5DBA20D0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9F787-0369-4201-B250-590FE2EC9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742" y="2076450"/>
            <a:ext cx="7778991" cy="3714750"/>
          </a:xfrm>
        </p:spPr>
      </p:pic>
    </p:spTree>
    <p:extLst>
      <p:ext uri="{BB962C8B-B14F-4D97-AF65-F5344CB8AC3E}">
        <p14:creationId xmlns:p14="http://schemas.microsoft.com/office/powerpoint/2010/main" val="64153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9599-D097-40CC-8C66-C8DE7A2B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EC2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E5D0D-D38B-48D8-A175-A1A22B0EF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803" y="2078194"/>
            <a:ext cx="7254869" cy="3711262"/>
          </a:xfrm>
        </p:spPr>
      </p:pic>
    </p:spTree>
    <p:extLst>
      <p:ext uri="{BB962C8B-B14F-4D97-AF65-F5344CB8AC3E}">
        <p14:creationId xmlns:p14="http://schemas.microsoft.com/office/powerpoint/2010/main" val="373443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EB0-DC90-4C0B-96A1-B9983CB6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EC2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7DF71-A7A0-4E5C-A323-84A10CB8F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094" y="2181073"/>
            <a:ext cx="6302286" cy="3505504"/>
          </a:xfrm>
        </p:spPr>
      </p:pic>
    </p:spTree>
    <p:extLst>
      <p:ext uri="{BB962C8B-B14F-4D97-AF65-F5344CB8AC3E}">
        <p14:creationId xmlns:p14="http://schemas.microsoft.com/office/powerpoint/2010/main" val="2745784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6C03-EC33-456B-9992-CB39DDD5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User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5BADD-6240-4006-9ED7-81F86DC6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820" y="2181073"/>
            <a:ext cx="7094835" cy="3505504"/>
          </a:xfrm>
        </p:spPr>
      </p:pic>
    </p:spTree>
    <p:extLst>
      <p:ext uri="{BB962C8B-B14F-4D97-AF65-F5344CB8AC3E}">
        <p14:creationId xmlns:p14="http://schemas.microsoft.com/office/powerpoint/2010/main" val="43258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F654-B8E0-49D7-AF48-CE9E0E63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Essentials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61390-EDDD-4535-BBDD-716CCCDDA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062" y="2076450"/>
            <a:ext cx="5174351" cy="3714750"/>
          </a:xfrm>
        </p:spPr>
      </p:pic>
    </p:spTree>
    <p:extLst>
      <p:ext uri="{BB962C8B-B14F-4D97-AF65-F5344CB8AC3E}">
        <p14:creationId xmlns:p14="http://schemas.microsoft.com/office/powerpoint/2010/main" val="359404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2F22-5F66-4073-AA97-74047FB3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Purchasing Options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54D56-5358-4E9F-954C-A8026A07F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058" y="2076450"/>
            <a:ext cx="5002358" cy="3714750"/>
          </a:xfrm>
        </p:spPr>
      </p:pic>
    </p:spTree>
    <p:extLst>
      <p:ext uri="{BB962C8B-B14F-4D97-AF65-F5344CB8AC3E}">
        <p14:creationId xmlns:p14="http://schemas.microsoft.com/office/powerpoint/2010/main" val="164714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6905-3EEB-4308-BA9E-F18AAAFD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Pricing/Cost Overview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49B7E-DC5C-4AD5-AA44-2D8AFCDC8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2870" y="2076450"/>
            <a:ext cx="3636734" cy="3714750"/>
          </a:xfrm>
        </p:spPr>
      </p:pic>
    </p:spTree>
    <p:extLst>
      <p:ext uri="{BB962C8B-B14F-4D97-AF65-F5344CB8AC3E}">
        <p14:creationId xmlns:p14="http://schemas.microsoft.com/office/powerpoint/2010/main" val="147812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2ADC-D1CE-43D1-97D7-AB4775F1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 – Amazon Machine Image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C3A60-3982-439E-B612-64655405E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498" y="2076450"/>
            <a:ext cx="3965479" cy="3714750"/>
          </a:xfrm>
        </p:spPr>
      </p:pic>
    </p:spTree>
    <p:extLst>
      <p:ext uri="{BB962C8B-B14F-4D97-AF65-F5344CB8AC3E}">
        <p14:creationId xmlns:p14="http://schemas.microsoft.com/office/powerpoint/2010/main" val="1559338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1DA7-8079-4397-B501-16C9E0E5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 Concept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0A12E-070E-4EDF-B61C-3152556D0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3317" y="2076450"/>
            <a:ext cx="3635841" cy="3714750"/>
          </a:xfrm>
        </p:spPr>
      </p:pic>
    </p:spTree>
    <p:extLst>
      <p:ext uri="{BB962C8B-B14F-4D97-AF65-F5344CB8AC3E}">
        <p14:creationId xmlns:p14="http://schemas.microsoft.com/office/powerpoint/2010/main" val="364786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F7D1-5B80-4BB1-A45E-09BF9346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= Elastic Compute Cloud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39A1A-1E1B-4888-A6D1-676C03CD9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5726" y="2076450"/>
            <a:ext cx="3951023" cy="3714750"/>
          </a:xfrm>
        </p:spPr>
      </p:pic>
    </p:spTree>
    <p:extLst>
      <p:ext uri="{BB962C8B-B14F-4D97-AF65-F5344CB8AC3E}">
        <p14:creationId xmlns:p14="http://schemas.microsoft.com/office/powerpoint/2010/main" val="162441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8912-7576-4804-9C5F-4E647E74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 Concept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35B13-BCB4-46CF-BC93-A48AAEC8A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625" y="2076450"/>
            <a:ext cx="3771224" cy="3714750"/>
          </a:xfrm>
        </p:spPr>
      </p:pic>
    </p:spTree>
    <p:extLst>
      <p:ext uri="{BB962C8B-B14F-4D97-AF65-F5344CB8AC3E}">
        <p14:creationId xmlns:p14="http://schemas.microsoft.com/office/powerpoint/2010/main" val="2699099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A3E9-EFFF-4AD7-B658-0D9B379A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AMIs and Virtualization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BBE61-0F0C-4D1B-95A9-D15012FDD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398" y="2076450"/>
            <a:ext cx="5483678" cy="3714750"/>
          </a:xfrm>
        </p:spPr>
      </p:pic>
    </p:spTree>
    <p:extLst>
      <p:ext uri="{BB962C8B-B14F-4D97-AF65-F5344CB8AC3E}">
        <p14:creationId xmlns:p14="http://schemas.microsoft.com/office/powerpoint/2010/main" val="975940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A3E9-EFFF-4AD7-B658-0D9B379A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AMIs and Virtualization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FB3F12-E929-472F-987C-1D2190C6C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441" y="2076450"/>
            <a:ext cx="5029592" cy="3714750"/>
          </a:xfrm>
        </p:spPr>
      </p:pic>
    </p:spTree>
    <p:extLst>
      <p:ext uri="{BB962C8B-B14F-4D97-AF65-F5344CB8AC3E}">
        <p14:creationId xmlns:p14="http://schemas.microsoft.com/office/powerpoint/2010/main" val="93526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941C-6332-43B3-A747-83E3C9B0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Type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D7580-50E1-4E96-9E21-6ED78398A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193" y="2076450"/>
            <a:ext cx="4398089" cy="3714750"/>
          </a:xfrm>
        </p:spPr>
      </p:pic>
    </p:spTree>
    <p:extLst>
      <p:ext uri="{BB962C8B-B14F-4D97-AF65-F5344CB8AC3E}">
        <p14:creationId xmlns:p14="http://schemas.microsoft.com/office/powerpoint/2010/main" val="249543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D05D-4F87-4ED9-B180-F29AA1B6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Types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0F708-13DE-4290-A164-703356DA4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3369" y="2645618"/>
            <a:ext cx="4514613" cy="37147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9C1F8-9A52-42B2-B2CA-27119E9BD3C6}"/>
              </a:ext>
            </a:extLst>
          </p:cNvPr>
          <p:cNvSpPr txBox="1"/>
          <p:nvPr/>
        </p:nvSpPr>
        <p:spPr>
          <a:xfrm>
            <a:off x="3833931" y="1497568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https://aws.amazon.com/ec2/instance-types/</a:t>
            </a:r>
            <a:endParaRPr lang="en-IN" dirty="0"/>
          </a:p>
          <a:p>
            <a:r>
              <a:rPr lang="fr-FR" dirty="0">
                <a:hlinkClick r:id="rId4"/>
              </a:rPr>
              <a:t>Amazon EC2 Instance </a:t>
            </a:r>
            <a:r>
              <a:rPr lang="fr-FR" dirty="0" err="1">
                <a:hlinkClick r:id="rId4"/>
              </a:rPr>
              <a:t>Comparison</a:t>
            </a:r>
            <a:r>
              <a:rPr lang="fr-FR" dirty="0">
                <a:hlinkClick r:id="rId4"/>
              </a:rPr>
              <a:t> (vantage.sh)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5330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3509-7D8C-4D07-8518-7E4B1192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5D1188-7FD1-4495-AE8D-94F7B7F72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380" y="2076450"/>
            <a:ext cx="5421715" cy="3714750"/>
          </a:xfrm>
        </p:spPr>
      </p:pic>
    </p:spTree>
    <p:extLst>
      <p:ext uri="{BB962C8B-B14F-4D97-AF65-F5344CB8AC3E}">
        <p14:creationId xmlns:p14="http://schemas.microsoft.com/office/powerpoint/2010/main" val="172621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1824-7608-46B3-BAAE-CC7CE7B8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8BAF2-816A-4B06-81FB-2954F8BBE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229" y="2076450"/>
            <a:ext cx="7194016" cy="3714750"/>
          </a:xfrm>
        </p:spPr>
      </p:pic>
    </p:spTree>
    <p:extLst>
      <p:ext uri="{BB962C8B-B14F-4D97-AF65-F5344CB8AC3E}">
        <p14:creationId xmlns:p14="http://schemas.microsoft.com/office/powerpoint/2010/main" val="3277252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D02-C6B6-4969-9C17-D09CF836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88557-43F1-4023-A0D4-CFC0BB4CA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226" y="2076450"/>
            <a:ext cx="7212022" cy="3714750"/>
          </a:xfrm>
        </p:spPr>
      </p:pic>
    </p:spTree>
    <p:extLst>
      <p:ext uri="{BB962C8B-B14F-4D97-AF65-F5344CB8AC3E}">
        <p14:creationId xmlns:p14="http://schemas.microsoft.com/office/powerpoint/2010/main" val="644491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639B-07BB-4DE2-93A8-E2FBD6B8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35A18-AB27-4C2A-97D2-DA8F8545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189" y="2076450"/>
            <a:ext cx="7334097" cy="3714750"/>
          </a:xfrm>
        </p:spPr>
      </p:pic>
    </p:spTree>
    <p:extLst>
      <p:ext uri="{BB962C8B-B14F-4D97-AF65-F5344CB8AC3E}">
        <p14:creationId xmlns:p14="http://schemas.microsoft.com/office/powerpoint/2010/main" val="1749060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006C-7946-4E83-B99F-7BD07995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DC349-098C-4DD0-835D-7B845BBAD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430" y="2076450"/>
            <a:ext cx="7655615" cy="3714750"/>
          </a:xfrm>
        </p:spPr>
      </p:pic>
    </p:spTree>
    <p:extLst>
      <p:ext uri="{BB962C8B-B14F-4D97-AF65-F5344CB8AC3E}">
        <p14:creationId xmlns:p14="http://schemas.microsoft.com/office/powerpoint/2010/main" val="177305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79330-6930-4FC5-96DD-E7946346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 Level to 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2B2BA-7366-46BA-8254-1B096E92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IN" dirty="0"/>
              <a:t>Before Virtualization :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31CCC-C739-4417-9C57-1A771DFC7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09" y="2586651"/>
            <a:ext cx="7290347" cy="32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77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2B09-B2A6-47B9-B825-B78A142F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37269B-A2D9-464A-B5CE-418B10B37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229" y="2076450"/>
            <a:ext cx="7436017" cy="3714750"/>
          </a:xfrm>
        </p:spPr>
      </p:pic>
    </p:spTree>
    <p:extLst>
      <p:ext uri="{BB962C8B-B14F-4D97-AF65-F5344CB8AC3E}">
        <p14:creationId xmlns:p14="http://schemas.microsoft.com/office/powerpoint/2010/main" val="3019349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052F-F650-42D8-AB7F-0D1631D3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Public, Private and Elastic IP Address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AABB9-6F83-4838-9D07-90F8F6D3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836" y="2076450"/>
            <a:ext cx="5752803" cy="3714750"/>
          </a:xfrm>
        </p:spPr>
      </p:pic>
    </p:spTree>
    <p:extLst>
      <p:ext uri="{BB962C8B-B14F-4D97-AF65-F5344CB8AC3E}">
        <p14:creationId xmlns:p14="http://schemas.microsoft.com/office/powerpoint/2010/main" val="1872823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C00E-BCB9-41EC-AA56-606C9A21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EC2 </a:t>
            </a:r>
            <a:r>
              <a:rPr lang="en-US" dirty="0" err="1"/>
              <a:t>BootStrapping</a:t>
            </a:r>
            <a:r>
              <a:rPr lang="en-US" dirty="0"/>
              <a:t>, User-Data and Meta-Data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493AB-68A0-48CE-A441-AABD7E3B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248" y="2076450"/>
            <a:ext cx="5119979" cy="3714750"/>
          </a:xfrm>
        </p:spPr>
      </p:pic>
    </p:spTree>
    <p:extLst>
      <p:ext uri="{BB962C8B-B14F-4D97-AF65-F5344CB8AC3E}">
        <p14:creationId xmlns:p14="http://schemas.microsoft.com/office/powerpoint/2010/main" val="1416362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BA70-BED1-47C0-8609-C4564F7D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– Elastic Block Store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23390-477B-427F-AD1F-A463D67C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3434" y="2076450"/>
            <a:ext cx="3835607" cy="3714750"/>
          </a:xfrm>
        </p:spPr>
      </p:pic>
    </p:spTree>
    <p:extLst>
      <p:ext uri="{BB962C8B-B14F-4D97-AF65-F5344CB8AC3E}">
        <p14:creationId xmlns:p14="http://schemas.microsoft.com/office/powerpoint/2010/main" val="3640542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DBDC-1474-428C-8109-AE6A71BB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Concepts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F0790-DBB2-48E9-A273-EE5E197A5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086" y="2076450"/>
            <a:ext cx="4704302" cy="3714750"/>
          </a:xfrm>
        </p:spPr>
      </p:pic>
    </p:spTree>
    <p:extLst>
      <p:ext uri="{BB962C8B-B14F-4D97-AF65-F5344CB8AC3E}">
        <p14:creationId xmlns:p14="http://schemas.microsoft.com/office/powerpoint/2010/main" val="1408691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4B23-4BD8-414E-8C1D-BC7B00A0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vs Additional EBS Volumes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16AAA-C014-44F2-8B95-19DFD5890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6078" y="2076450"/>
            <a:ext cx="3570319" cy="3714750"/>
          </a:xfrm>
        </p:spPr>
      </p:pic>
    </p:spTree>
    <p:extLst>
      <p:ext uri="{BB962C8B-B14F-4D97-AF65-F5344CB8AC3E}">
        <p14:creationId xmlns:p14="http://schemas.microsoft.com/office/powerpoint/2010/main" val="288646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9823-673F-469E-9AFD-2D7C351D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vs Additional EBS Volumes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7C97A-CC2B-4E9C-B851-25A870F37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437" y="2076450"/>
            <a:ext cx="3563601" cy="3714750"/>
          </a:xfrm>
        </p:spPr>
      </p:pic>
    </p:spTree>
    <p:extLst>
      <p:ext uri="{BB962C8B-B14F-4D97-AF65-F5344CB8AC3E}">
        <p14:creationId xmlns:p14="http://schemas.microsoft.com/office/powerpoint/2010/main" val="1424837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B045-AF6B-4CED-95A2-E3EE8688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Storage Options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0676B-1343-4846-A92B-767045D5C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2388" y="2076450"/>
            <a:ext cx="4457699" cy="3714750"/>
          </a:xfrm>
        </p:spPr>
      </p:pic>
    </p:spTree>
    <p:extLst>
      <p:ext uri="{BB962C8B-B14F-4D97-AF65-F5344CB8AC3E}">
        <p14:creationId xmlns:p14="http://schemas.microsoft.com/office/powerpoint/2010/main" val="1108373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23AB-913F-41CD-8055-2EE6900A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types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36DFB-1C89-4F08-90E6-0B3077583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671" y="2076450"/>
            <a:ext cx="6637133" cy="3714750"/>
          </a:xfrm>
        </p:spPr>
      </p:pic>
    </p:spTree>
    <p:extLst>
      <p:ext uri="{BB962C8B-B14F-4D97-AF65-F5344CB8AC3E}">
        <p14:creationId xmlns:p14="http://schemas.microsoft.com/office/powerpoint/2010/main" val="2086903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9099-6BE1-4287-81AD-17EB8ACB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BCB89-9ED9-4678-87EC-655489C38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337" y="2695402"/>
            <a:ext cx="7525800" cy="2476846"/>
          </a:xfrm>
        </p:spPr>
      </p:pic>
    </p:spTree>
    <p:extLst>
      <p:ext uri="{BB962C8B-B14F-4D97-AF65-F5344CB8AC3E}">
        <p14:creationId xmlns:p14="http://schemas.microsoft.com/office/powerpoint/2010/main" val="29186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6053-476D-46D4-B38D-5EC20469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2FEC-51C5-4FC9-955B-65E23087E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Emulated Virtualization / Software Virtualization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C5B485-DCE4-4A78-8511-261612F4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55" y="2655452"/>
            <a:ext cx="7075811" cy="27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5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8156-D6BC-4487-BECD-7A245EF3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14B695-77B0-4AB9-BECF-CC11913C3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5299" y="2076450"/>
            <a:ext cx="4551876" cy="3714750"/>
          </a:xfrm>
        </p:spPr>
      </p:pic>
    </p:spTree>
    <p:extLst>
      <p:ext uri="{BB962C8B-B14F-4D97-AF65-F5344CB8AC3E}">
        <p14:creationId xmlns:p14="http://schemas.microsoft.com/office/powerpoint/2010/main" val="3041743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E146-108D-459C-8A54-7B72ED0E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AAA86-31ED-4AA7-B403-E1AE7FA99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479" y="2076450"/>
            <a:ext cx="4383517" cy="3714750"/>
          </a:xfrm>
        </p:spPr>
      </p:pic>
    </p:spTree>
    <p:extLst>
      <p:ext uri="{BB962C8B-B14F-4D97-AF65-F5344CB8AC3E}">
        <p14:creationId xmlns:p14="http://schemas.microsoft.com/office/powerpoint/2010/main" val="1922248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D87E-28DD-44D0-8927-B0F68B7D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77C71-38C5-4CA9-A875-9B63936D5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966" y="2076450"/>
            <a:ext cx="3876542" cy="3714750"/>
          </a:xfrm>
        </p:spPr>
      </p:pic>
    </p:spTree>
    <p:extLst>
      <p:ext uri="{BB962C8B-B14F-4D97-AF65-F5344CB8AC3E}">
        <p14:creationId xmlns:p14="http://schemas.microsoft.com/office/powerpoint/2010/main" val="3585723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C731-0A4B-4556-A062-DE505AA6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9A9B0C-F172-4C5F-85F0-F59B496CE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325" y="2076450"/>
            <a:ext cx="3353825" cy="3714750"/>
          </a:xfrm>
        </p:spPr>
      </p:pic>
    </p:spTree>
    <p:extLst>
      <p:ext uri="{BB962C8B-B14F-4D97-AF65-F5344CB8AC3E}">
        <p14:creationId xmlns:p14="http://schemas.microsoft.com/office/powerpoint/2010/main" val="1927892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A2D-DF7A-49EC-8A6F-D6948000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A9413-A27C-406E-AF53-93A2D371D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7138" y="2076450"/>
            <a:ext cx="3348198" cy="3714750"/>
          </a:xfrm>
        </p:spPr>
      </p:pic>
    </p:spTree>
    <p:extLst>
      <p:ext uri="{BB962C8B-B14F-4D97-AF65-F5344CB8AC3E}">
        <p14:creationId xmlns:p14="http://schemas.microsoft.com/office/powerpoint/2010/main" val="697451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79DC-0255-41C0-8A53-CF2D4C19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45525-D622-4DE7-A20C-445F7059C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006" y="2076450"/>
            <a:ext cx="3304463" cy="3714750"/>
          </a:xfrm>
        </p:spPr>
      </p:pic>
    </p:spTree>
    <p:extLst>
      <p:ext uri="{BB962C8B-B14F-4D97-AF65-F5344CB8AC3E}">
        <p14:creationId xmlns:p14="http://schemas.microsoft.com/office/powerpoint/2010/main" val="30820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872C-FC28-4AE5-A411-D3DC21E0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E1A18-8E50-49D2-80AA-E06FCACA2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483" y="2076450"/>
            <a:ext cx="4287509" cy="3714750"/>
          </a:xfrm>
        </p:spPr>
      </p:pic>
    </p:spTree>
    <p:extLst>
      <p:ext uri="{BB962C8B-B14F-4D97-AF65-F5344CB8AC3E}">
        <p14:creationId xmlns:p14="http://schemas.microsoft.com/office/powerpoint/2010/main" val="1516009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991A-34DE-4914-93AD-ADD2A92D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31692-186A-46F5-81A2-7074A3E42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582" y="2097246"/>
            <a:ext cx="8893311" cy="3673158"/>
          </a:xfrm>
        </p:spPr>
      </p:pic>
    </p:spTree>
    <p:extLst>
      <p:ext uri="{BB962C8B-B14F-4D97-AF65-F5344CB8AC3E}">
        <p14:creationId xmlns:p14="http://schemas.microsoft.com/office/powerpoint/2010/main" val="30286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F936-A0EA-4771-B4A6-5990BD8D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515DD-5570-4135-A92C-D401F071C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804" y="2076450"/>
            <a:ext cx="9358866" cy="3714750"/>
          </a:xfrm>
        </p:spPr>
      </p:pic>
    </p:spTree>
    <p:extLst>
      <p:ext uri="{BB962C8B-B14F-4D97-AF65-F5344CB8AC3E}">
        <p14:creationId xmlns:p14="http://schemas.microsoft.com/office/powerpoint/2010/main" val="927581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3C39-BA04-4FD5-9BB9-1436C667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A64D79-67FD-46C8-8AEC-8AC8F3E35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410" y="2076450"/>
            <a:ext cx="8691654" cy="3714750"/>
          </a:xfrm>
        </p:spPr>
      </p:pic>
    </p:spTree>
    <p:extLst>
      <p:ext uri="{BB962C8B-B14F-4D97-AF65-F5344CB8AC3E}">
        <p14:creationId xmlns:p14="http://schemas.microsoft.com/office/powerpoint/2010/main" val="101988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CD1C-0A1D-4EDA-898A-3AAF417D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58CF-4563-405A-8E33-49FB34374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Para-Virtualization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80B50-0492-4290-A0E8-3C107642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23" y="2714900"/>
            <a:ext cx="7231216" cy="307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50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43C0-5FBF-4551-B923-422A9613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2EEAF-CF98-4CF8-B85C-5733C73A1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617" y="2097246"/>
            <a:ext cx="9457240" cy="3673158"/>
          </a:xfrm>
        </p:spPr>
      </p:pic>
    </p:spTree>
    <p:extLst>
      <p:ext uri="{BB962C8B-B14F-4D97-AF65-F5344CB8AC3E}">
        <p14:creationId xmlns:p14="http://schemas.microsoft.com/office/powerpoint/2010/main" val="2376391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C7A8-3E06-4906-A671-54BFDE7C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F3905-8318-4A93-B54E-A643201CF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126" y="2076450"/>
            <a:ext cx="9264223" cy="3714750"/>
          </a:xfrm>
        </p:spPr>
      </p:pic>
    </p:spTree>
    <p:extLst>
      <p:ext uri="{BB962C8B-B14F-4D97-AF65-F5344CB8AC3E}">
        <p14:creationId xmlns:p14="http://schemas.microsoft.com/office/powerpoint/2010/main" val="620866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DDB9C-5FA8-401F-9B2D-34E27650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good to know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2F086-C767-4BC8-B636-BF6050A23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48" y="2188694"/>
            <a:ext cx="8992379" cy="3490262"/>
          </a:xfrm>
        </p:spPr>
      </p:pic>
    </p:spTree>
    <p:extLst>
      <p:ext uri="{BB962C8B-B14F-4D97-AF65-F5344CB8AC3E}">
        <p14:creationId xmlns:p14="http://schemas.microsoft.com/office/powerpoint/2010/main" val="2806146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7D56-F6D3-4970-800D-F7B2C23C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Referencing other Security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B777B-D872-4DFD-B36E-CB29D973C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39" y="2076450"/>
            <a:ext cx="9283197" cy="3714750"/>
          </a:xfrm>
        </p:spPr>
      </p:pic>
    </p:spTree>
    <p:extLst>
      <p:ext uri="{BB962C8B-B14F-4D97-AF65-F5344CB8AC3E}">
        <p14:creationId xmlns:p14="http://schemas.microsoft.com/office/powerpoint/2010/main" val="1240543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01FC-AD2D-4642-88FE-03371533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Classic Ports to know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915C8A-D81A-4547-8DE7-8E5BCEE6B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065" y="2276331"/>
            <a:ext cx="9274344" cy="3314987"/>
          </a:xfrm>
        </p:spPr>
      </p:pic>
    </p:spTree>
    <p:extLst>
      <p:ext uri="{BB962C8B-B14F-4D97-AF65-F5344CB8AC3E}">
        <p14:creationId xmlns:p14="http://schemas.microsoft.com/office/powerpoint/2010/main" val="4039837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ED45-D5B7-45D7-B86E-E695504A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6E5E0-DFB0-48F7-A35C-021967F4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758" y="2076450"/>
            <a:ext cx="5964958" cy="3714750"/>
          </a:xfrm>
        </p:spPr>
      </p:pic>
    </p:spTree>
    <p:extLst>
      <p:ext uri="{BB962C8B-B14F-4D97-AF65-F5344CB8AC3E}">
        <p14:creationId xmlns:p14="http://schemas.microsoft.com/office/powerpoint/2010/main" val="1423257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65F8-AFFB-491D-916D-3D7E26E0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8C342-2EFE-40EB-B461-036CE26DE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581" y="2076450"/>
            <a:ext cx="3643312" cy="3714750"/>
          </a:xfrm>
        </p:spPr>
      </p:pic>
    </p:spTree>
    <p:extLst>
      <p:ext uri="{BB962C8B-B14F-4D97-AF65-F5344CB8AC3E}">
        <p14:creationId xmlns:p14="http://schemas.microsoft.com/office/powerpoint/2010/main" val="2847000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09AF-694E-4FDC-BF05-462A0476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Placement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F6B626-A8C4-4D11-B3D1-EE9DFC6A3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180" y="2076450"/>
            <a:ext cx="4452114" cy="3714750"/>
          </a:xfrm>
        </p:spPr>
      </p:pic>
    </p:spTree>
    <p:extLst>
      <p:ext uri="{BB962C8B-B14F-4D97-AF65-F5344CB8AC3E}">
        <p14:creationId xmlns:p14="http://schemas.microsoft.com/office/powerpoint/2010/main" val="2912457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F965-DD33-4897-80C8-4C89554D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EFS – Elastic File Systems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461EE-2570-4EAA-B3CA-3D3388230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250" y="2076450"/>
            <a:ext cx="4361975" cy="3714750"/>
          </a:xfrm>
        </p:spPr>
      </p:pic>
    </p:spTree>
    <p:extLst>
      <p:ext uri="{BB962C8B-B14F-4D97-AF65-F5344CB8AC3E}">
        <p14:creationId xmlns:p14="http://schemas.microsoft.com/office/powerpoint/2010/main" val="860922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D937-A68C-46BB-98F1-BA3EB3B6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Troubleshooting Scenarios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4F179-2556-4F61-B494-5BC630C2E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955" y="2076450"/>
            <a:ext cx="4410564" cy="3714750"/>
          </a:xfrm>
        </p:spPr>
      </p:pic>
    </p:spTree>
    <p:extLst>
      <p:ext uri="{BB962C8B-B14F-4D97-AF65-F5344CB8AC3E}">
        <p14:creationId xmlns:p14="http://schemas.microsoft.com/office/powerpoint/2010/main" val="226273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C98F2-BDA6-4C58-88B2-DD4B558C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0B870-34BF-4336-ABF2-828A4192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Hardware Assisted Virtualization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4D1BF-4D1A-40B9-AA5B-73EC9614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942" y="2654894"/>
            <a:ext cx="6193635" cy="345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05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FFCD-A909-4EF3-ADBD-102D0694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75D4CB-E670-41CB-97AE-E565AD075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541" y="2076450"/>
            <a:ext cx="3877392" cy="3714750"/>
          </a:xfrm>
        </p:spPr>
      </p:pic>
    </p:spTree>
    <p:extLst>
      <p:ext uri="{BB962C8B-B14F-4D97-AF65-F5344CB8AC3E}">
        <p14:creationId xmlns:p14="http://schemas.microsoft.com/office/powerpoint/2010/main" val="25287906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1B93-6C8C-45D0-B8FE-DB04F0BE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8FDF4B-531C-4153-A8F0-D4B937EF2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203" y="2076450"/>
            <a:ext cx="4862069" cy="3714750"/>
          </a:xfrm>
        </p:spPr>
      </p:pic>
    </p:spTree>
    <p:extLst>
      <p:ext uri="{BB962C8B-B14F-4D97-AF65-F5344CB8AC3E}">
        <p14:creationId xmlns:p14="http://schemas.microsoft.com/office/powerpoint/2010/main" val="158183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EA4F-254C-4E12-AF19-5285799D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801913-F8F1-46F1-889C-3820DE606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283" y="2076450"/>
            <a:ext cx="3349908" cy="3714750"/>
          </a:xfrm>
        </p:spPr>
      </p:pic>
    </p:spTree>
    <p:extLst>
      <p:ext uri="{BB962C8B-B14F-4D97-AF65-F5344CB8AC3E}">
        <p14:creationId xmlns:p14="http://schemas.microsoft.com/office/powerpoint/2010/main" val="20681230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F731-8E2E-4EBA-9224-ABAC466F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and connect to an ec2 instance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1687E3-22D0-44CF-87FA-1DD992A1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283" y="2076450"/>
            <a:ext cx="3349908" cy="3714750"/>
          </a:xfrm>
        </p:spPr>
      </p:pic>
    </p:spTree>
    <p:extLst>
      <p:ext uri="{BB962C8B-B14F-4D97-AF65-F5344CB8AC3E}">
        <p14:creationId xmlns:p14="http://schemas.microsoft.com/office/powerpoint/2010/main" val="209900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5CB9B-DE86-4A36-8DFA-51E6BCFF1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Virtualization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8280DA-5C22-4B0A-BDDB-72F8D8B2CB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err="1"/>
              <a:t>ParaVirtual</a:t>
            </a:r>
            <a:r>
              <a:rPr lang="en-IN" dirty="0"/>
              <a:t> – PV</a:t>
            </a:r>
          </a:p>
          <a:p>
            <a:r>
              <a:rPr lang="en-IN" dirty="0"/>
              <a:t>Software Virtualization</a:t>
            </a:r>
          </a:p>
          <a:p>
            <a:r>
              <a:rPr lang="en-US" dirty="0"/>
              <a:t>The following previous generation instance types support PV AMIs: C1, C3, HS1, M1, M3, M2, and T1. Current generation instance types do not support PV AMIs.</a:t>
            </a:r>
            <a:endParaRPr lang="en-IN" dirty="0"/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D9248-5ED1-4A33-B01C-54AFC966E0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Hardware Virtual Machine – HVM</a:t>
            </a:r>
          </a:p>
          <a:p>
            <a:r>
              <a:rPr lang="en-IN" dirty="0"/>
              <a:t>Latest generation and recommended in terms of boot times.</a:t>
            </a:r>
          </a:p>
          <a:p>
            <a:r>
              <a:rPr lang="en-IN" dirty="0"/>
              <a:t>Virtualized set of </a:t>
            </a:r>
            <a:r>
              <a:rPr lang="en-IN" dirty="0" err="1"/>
              <a:t>hardwares</a:t>
            </a:r>
            <a:endParaRPr lang="en-IN" dirty="0"/>
          </a:p>
          <a:p>
            <a:r>
              <a:rPr lang="en-IN" dirty="0"/>
              <a:t>It emulates some or all of the underlying hardware that is presented to the guest</a:t>
            </a:r>
          </a:p>
          <a:p>
            <a:r>
              <a:rPr lang="en-IN" dirty="0"/>
              <a:t>All current generation instance types support HVM AMIs.</a:t>
            </a:r>
          </a:p>
        </p:txBody>
      </p:sp>
    </p:spTree>
    <p:extLst>
      <p:ext uri="{BB962C8B-B14F-4D97-AF65-F5344CB8AC3E}">
        <p14:creationId xmlns:p14="http://schemas.microsoft.com/office/powerpoint/2010/main" val="268927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1508-0031-435D-8D3D-4B0FF223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D4F1F-F5AE-4C84-BD91-AFEA4AFE6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143519"/>
            <a:ext cx="10353675" cy="3580612"/>
          </a:xfrm>
        </p:spPr>
      </p:pic>
    </p:spTree>
    <p:extLst>
      <p:ext uri="{BB962C8B-B14F-4D97-AF65-F5344CB8AC3E}">
        <p14:creationId xmlns:p14="http://schemas.microsoft.com/office/powerpoint/2010/main" val="252869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FA60-1AB4-4DA3-8D40-776AB35C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8B7C37-CB54-4AC2-99E3-A2A3EEEFD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155" y="2076450"/>
            <a:ext cx="8152164" cy="3714750"/>
          </a:xfrm>
        </p:spPr>
      </p:pic>
    </p:spTree>
    <p:extLst>
      <p:ext uri="{BB962C8B-B14F-4D97-AF65-F5344CB8AC3E}">
        <p14:creationId xmlns:p14="http://schemas.microsoft.com/office/powerpoint/2010/main" val="3911723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{96D44684-DA7B-42E5-9E3B-9DBF5634BB17}tf55705232_win32</Template>
  <TotalTime>236</TotalTime>
  <Words>305</Words>
  <Application>Microsoft Office PowerPoint</Application>
  <PresentationFormat>Widescreen</PresentationFormat>
  <Paragraphs>78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Calibri</vt:lpstr>
      <vt:lpstr>Goudy Old Style</vt:lpstr>
      <vt:lpstr>Wingdings 2</vt:lpstr>
      <vt:lpstr>SlateVTI</vt:lpstr>
      <vt:lpstr>EC2</vt:lpstr>
      <vt:lpstr>EC2 = Elastic Compute Cloud</vt:lpstr>
      <vt:lpstr>Intro Level to Virtualization</vt:lpstr>
      <vt:lpstr>Virtualization</vt:lpstr>
      <vt:lpstr>Virtualization</vt:lpstr>
      <vt:lpstr>Virtualization</vt:lpstr>
      <vt:lpstr>AWS Virtualization Types</vt:lpstr>
      <vt:lpstr>EC2 Architecture</vt:lpstr>
      <vt:lpstr>EC2 Categories</vt:lpstr>
      <vt:lpstr>Decoding EC2 Types</vt:lpstr>
      <vt:lpstr>EC2 Instance Types</vt:lpstr>
      <vt:lpstr>Amazon EC2</vt:lpstr>
      <vt:lpstr>Amazon EC2</vt:lpstr>
      <vt:lpstr>EC2 User Data</vt:lpstr>
      <vt:lpstr>EC2 Essentials</vt:lpstr>
      <vt:lpstr>EC2 Purchasing Options</vt:lpstr>
      <vt:lpstr>Pricing/Cost Overview</vt:lpstr>
      <vt:lpstr>AMI – Amazon Machine Image</vt:lpstr>
      <vt:lpstr>AMI Concept</vt:lpstr>
      <vt:lpstr>AMI Concept</vt:lpstr>
      <vt:lpstr>EC2 AMIs and Virtualization</vt:lpstr>
      <vt:lpstr>EC2 AMIs and Virtualization</vt:lpstr>
      <vt:lpstr>Instance Type</vt:lpstr>
      <vt:lpstr>Instance Types</vt:lpstr>
      <vt:lpstr>EC2 Instance Types</vt:lpstr>
      <vt:lpstr>EC2 Instance Type</vt:lpstr>
      <vt:lpstr>EC2 Instance Type</vt:lpstr>
      <vt:lpstr>EC2 Instance Type</vt:lpstr>
      <vt:lpstr>EC2 Instance Type</vt:lpstr>
      <vt:lpstr>EC2 Instance Type </vt:lpstr>
      <vt:lpstr>Public, Private and Elastic IP Address</vt:lpstr>
      <vt:lpstr>EC2 BootStrapping, User-Data and Meta-Data</vt:lpstr>
      <vt:lpstr>EBS – Elastic Block Store</vt:lpstr>
      <vt:lpstr>EBS Concepts</vt:lpstr>
      <vt:lpstr>Root vs Additional EBS Volumes</vt:lpstr>
      <vt:lpstr>Root vs Additional EBS Volumes</vt:lpstr>
      <vt:lpstr>EC2 Storage Options</vt:lpstr>
      <vt:lpstr>EBS types</vt:lpstr>
      <vt:lpstr>Instance Store</vt:lpstr>
      <vt:lpstr>NACL</vt:lpstr>
      <vt:lpstr>NACL</vt:lpstr>
      <vt:lpstr>Security Groups</vt:lpstr>
      <vt:lpstr>Security Groups</vt:lpstr>
      <vt:lpstr>Security Groups</vt:lpstr>
      <vt:lpstr>Security Groups</vt:lpstr>
      <vt:lpstr>Security Groups</vt:lpstr>
      <vt:lpstr>Security Groups </vt:lpstr>
      <vt:lpstr>Security Groups</vt:lpstr>
      <vt:lpstr>Security Groups Diagrams</vt:lpstr>
      <vt:lpstr>Security Groups Diagrams</vt:lpstr>
      <vt:lpstr>Security Groups Diagrams</vt:lpstr>
      <vt:lpstr>Security Groups good to know </vt:lpstr>
      <vt:lpstr>Referencing other Security Groups</vt:lpstr>
      <vt:lpstr>Classic Ports to know</vt:lpstr>
      <vt:lpstr>EBS Snapshots</vt:lpstr>
      <vt:lpstr>EBS Snapshots</vt:lpstr>
      <vt:lpstr>EC2 Placement Groups</vt:lpstr>
      <vt:lpstr>EFS – Elastic File Systems</vt:lpstr>
      <vt:lpstr>EC2 Troubleshooting Scenarios</vt:lpstr>
      <vt:lpstr>IP Addressing</vt:lpstr>
      <vt:lpstr>IP Addressing</vt:lpstr>
      <vt:lpstr>IP Addressing</vt:lpstr>
      <vt:lpstr>Launch and connect to an ec2 instance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EC2</dc:title>
  <dc:creator>Sameer Zulfi</dc:creator>
  <cp:lastModifiedBy>Sameer Zulfi</cp:lastModifiedBy>
  <cp:revision>22</cp:revision>
  <dcterms:created xsi:type="dcterms:W3CDTF">2021-12-30T11:35:31Z</dcterms:created>
  <dcterms:modified xsi:type="dcterms:W3CDTF">2022-01-02T06:46:13Z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